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2" r:id="rId3"/>
    <p:sldId id="265" r:id="rId4"/>
    <p:sldId id="258" r:id="rId5"/>
    <p:sldId id="266" r:id="rId6"/>
    <p:sldId id="260" r:id="rId7"/>
    <p:sldId id="256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howGuides="1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67E8-3E74-D496-D78B-50165C720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5319E3-D0B5-558C-05A3-9CC0634C8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642B1-AF15-AA59-C14E-2DC1CCD9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35BA-5CF9-9387-67D0-A127F52F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033C1-95D4-3224-D857-91F3B8C4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16FA-230E-8E17-3CC2-2C5C79A44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6500B-4F16-6B8A-5080-E30E9FF63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7F68A-CC9A-A10D-A28D-C201A63B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E8867-7626-792F-349A-A4214513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6D72F-6386-E14E-C024-BF43DBF0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9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7CB83-8D4D-0072-B875-ACFB30663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64AD0-7DDA-F790-C733-BE3D529D8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1A4D7-1964-138C-F235-1F771B8B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990D4-DDE2-C95F-6E5F-16EB70F21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31771-7038-5DD7-46D9-812C3485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1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D6EA-C2AD-E6EE-750A-C9906D28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F3302-7E57-D37A-759F-98BA2E5F9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BCCDF-0EC5-31EC-FD1F-DFBA05DE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CAE8B-9BC1-7CD8-E9B1-87E5AFC6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615DA-41B4-31DB-0813-A8921CCB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3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281B-A489-6E5B-226D-FCB836CE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E0031-C386-7E18-E535-7A9E02A89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1EB4-4160-9950-DBDE-FFB310E7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3D77-0A49-D32E-8874-8B14A574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D87E-5B9B-F603-FC3D-B72985AB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90F8-37FF-C9B4-C47A-85FAD5A7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8512D-F896-84F0-89E1-A0EEE9A48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9E9A7-7284-8078-C5B0-40A12D832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5688A-1070-A6BE-A430-10877A25A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B8B83-1722-A08E-F7DC-3758140C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16349-5099-7132-497E-9D4818F3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8586-726E-F417-CFBF-4CD22383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336DE-ED96-2CD3-F62F-66E0AA81E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F5F23-E581-FB01-81B1-D2FBF27E5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C41BF-841B-D06A-23CF-3C6F1A6FB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6D959-AF41-6993-45F3-11903A943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2291C6-51A3-02C4-9F63-C4E80B08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00BD3-4CDF-1A2E-D83E-40040D42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09F35-6A4D-A461-291D-64B3C891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959D-7696-02CF-1958-53870977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A8827-6881-A895-9CD2-52DB3825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08B00-D911-9F9C-20DC-DE6D1E61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9AAE4-15BE-6BE1-0863-6873EBB5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8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9504B-732D-1F0B-68E8-7BBB5EE0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73919-E0CA-E7B5-526D-7E9FDC13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5E6E1-523C-18D9-819E-B9D9557B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AE648-0464-4BAA-AD13-2C7BEAB8A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1F5FF-207F-3C7A-9FFC-560CC259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A55BD-CCC6-0EE4-8B3C-7A5E013E1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8112D-DB61-088F-836E-222452BF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93C55-99A7-8454-2BA4-6F4EB9D7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82F75-DC8A-6771-31F1-45EE777C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3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681-CCA7-9BCA-9989-65F59CEA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DB66E-FC34-4A1B-EB51-A555EE1C3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4DBA0-A5D8-1C21-167E-9D1A86F68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9531B-3EFC-2F37-648B-FB000A044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729BD-9212-F938-B978-8B046A4A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06C43-3FC2-D7DE-EC27-02D8D4F9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5E9FA-F3E7-74DC-549F-8DA67239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6EAD1-6EEA-E257-0D21-FB09AB50E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851DF-8377-515B-445A-F40697DD9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F35F2-1404-3E48-B5D7-00B229C0DF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280C3-AAB1-D0BC-2F30-F5BAE7599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CABB1-E9C0-FAFE-836A-614F757AC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5400-F263-4D48-9B98-524824A51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D34CA-4578-98B7-529A-9E5F70C3E575}"/>
              </a:ext>
            </a:extLst>
          </p:cNvPr>
          <p:cNvSpPr txBox="1"/>
          <p:nvPr/>
        </p:nvSpPr>
        <p:spPr>
          <a:xfrm>
            <a:off x="498506" y="2546767"/>
            <a:ext cx="6069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House and Grounds Committee</a:t>
            </a:r>
          </a:p>
          <a:p>
            <a:r>
              <a:rPr lang="en-US" dirty="0"/>
              <a:t>A few sketches of projects under consideration.  </a:t>
            </a:r>
          </a:p>
        </p:txBody>
      </p:sp>
    </p:spTree>
    <p:extLst>
      <p:ext uri="{BB962C8B-B14F-4D97-AF65-F5344CB8AC3E}">
        <p14:creationId xmlns:p14="http://schemas.microsoft.com/office/powerpoint/2010/main" val="202853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CE4C2-457F-2573-AA13-77F88441C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07" y="986320"/>
            <a:ext cx="9878823" cy="5691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B4B3E-4612-3770-A2AC-CE5CD23FE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06" y="986320"/>
            <a:ext cx="9878823" cy="5691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B1EB9-834C-52AD-7FD8-A73504740834}"/>
              </a:ext>
            </a:extLst>
          </p:cNvPr>
          <p:cNvSpPr txBox="1"/>
          <p:nvPr/>
        </p:nvSpPr>
        <p:spPr>
          <a:xfrm>
            <a:off x="934949" y="0"/>
            <a:ext cx="11194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Entry Trellis</a:t>
            </a:r>
          </a:p>
          <a:p>
            <a:r>
              <a:rPr lang="en-US" dirty="0"/>
              <a:t>Trumpet Vines would be planted on either side and trained to grow over the top of the trellis.  A mini-clubhouse look.</a:t>
            </a:r>
          </a:p>
        </p:txBody>
      </p:sp>
    </p:spTree>
    <p:extLst>
      <p:ext uri="{BB962C8B-B14F-4D97-AF65-F5344CB8AC3E}">
        <p14:creationId xmlns:p14="http://schemas.microsoft.com/office/powerpoint/2010/main" val="179037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CE4C2-457F-2573-AA13-77F88441C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07" y="986320"/>
            <a:ext cx="9878823" cy="5691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B1EB9-834C-52AD-7FD8-A73504740834}"/>
              </a:ext>
            </a:extLst>
          </p:cNvPr>
          <p:cNvSpPr txBox="1"/>
          <p:nvPr/>
        </p:nvSpPr>
        <p:spPr>
          <a:xfrm>
            <a:off x="934949" y="0"/>
            <a:ext cx="9812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Access Control Gate</a:t>
            </a:r>
          </a:p>
          <a:p>
            <a:r>
              <a:rPr lang="en-US" dirty="0"/>
              <a:t>This gate would be located a few big posts back from the end of the entry walkway.  It will close quietly!</a:t>
            </a:r>
          </a:p>
        </p:txBody>
      </p:sp>
    </p:spTree>
    <p:extLst>
      <p:ext uri="{BB962C8B-B14F-4D97-AF65-F5344CB8AC3E}">
        <p14:creationId xmlns:p14="http://schemas.microsoft.com/office/powerpoint/2010/main" val="53355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E3FD2-DECA-E64B-F1E4-AF0874AF6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28"/>
          <a:stretch/>
        </p:blipFill>
        <p:spPr>
          <a:xfrm>
            <a:off x="704830" y="92468"/>
            <a:ext cx="10782339" cy="67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C8DC6-99CC-3ED7-68DB-2CBFC9DA7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74" y="15967"/>
            <a:ext cx="10574051" cy="68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7765E-D982-FB33-18A1-37B4A3171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46"/>
          <a:stretch/>
        </p:blipFill>
        <p:spPr>
          <a:xfrm>
            <a:off x="477282" y="205483"/>
            <a:ext cx="10670179" cy="66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95055-5797-0C2D-20AF-AE456DF4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5" y="0"/>
            <a:ext cx="10583937" cy="68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3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9393F-F705-53BE-14C2-751C53583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3" t="3397" r="45308" b="45663"/>
          <a:stretch/>
        </p:blipFill>
        <p:spPr>
          <a:xfrm>
            <a:off x="934949" y="1001730"/>
            <a:ext cx="8479176" cy="5856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B382A-EB07-84B3-5A16-6C16EAE6D6BC}"/>
              </a:ext>
            </a:extLst>
          </p:cNvPr>
          <p:cNvSpPr txBox="1"/>
          <p:nvPr/>
        </p:nvSpPr>
        <p:spPr>
          <a:xfrm>
            <a:off x="934949" y="0"/>
            <a:ext cx="5882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Lazy Acres</a:t>
            </a:r>
          </a:p>
          <a:p>
            <a:r>
              <a:rPr lang="en-US" dirty="0"/>
              <a:t>A shaded area for barbeques, socializing and Court 1 viewing</a:t>
            </a:r>
          </a:p>
        </p:txBody>
      </p:sp>
    </p:spTree>
    <p:extLst>
      <p:ext uri="{BB962C8B-B14F-4D97-AF65-F5344CB8AC3E}">
        <p14:creationId xmlns:p14="http://schemas.microsoft.com/office/powerpoint/2010/main" val="118881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76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gervais tompkin</dc:creator>
  <cp:lastModifiedBy>Chris Horne</cp:lastModifiedBy>
  <cp:revision>3</cp:revision>
  <dcterms:created xsi:type="dcterms:W3CDTF">2022-09-09T21:52:30Z</dcterms:created>
  <dcterms:modified xsi:type="dcterms:W3CDTF">2022-09-29T20:51:29Z</dcterms:modified>
</cp:coreProperties>
</file>